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643F-D0F7-FC4A-B8C9-12E42FCA5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60B1C-55AD-A74D-8040-6C411BC92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E1AD-E4EA-E94C-BD08-8308F6EB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9D18-B6B5-654F-B64F-E359E71E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6F4E-6740-3242-89CC-7B279502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8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4A2-51ED-4F49-983E-34C16727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3E334-7D8F-E640-AD22-A179D578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A116-5677-B149-AC58-5619AE41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3AD2-59A8-CD4E-BE4B-8C6E954A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95CE-D8EC-1E42-9347-F7EC69BD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7BC8-80F3-B243-916A-B4C6C5135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7344-6951-DD49-845F-22234AC59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14B7E-85F0-DC45-A551-DC48AF72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90FC-6318-ED43-ACC8-28C5AD4F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76DA-3458-674A-9D7E-AD3C000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8B3A-1B27-7442-A599-5AB1B4C2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F3C7-DB29-F74C-B6F4-D6755E3B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8592-65A1-CF44-BAB3-B279C7C8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DF78-C20E-4E4E-AD4C-BE4F7D7D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3AC84-684F-D842-ACBA-B0A802D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4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D83D-6953-C64B-8E69-AF8782C6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6076-F4C0-104B-B611-734D31F9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99E-3540-604B-AF9B-132882A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7C07E-5919-3345-B29D-1842EC60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5209-38D0-914E-B7C4-085D212E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4D76-3106-EF4E-B6A2-B2FFDA58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E276-FEA3-8048-9D29-5C49CB41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42FF-0C57-0D48-9F89-69D87C61E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49515-EAD8-0245-AB5F-E7D82C50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08AE-2268-3B4B-8A1E-BE0B1781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686F-20DB-3740-9BFF-0A4EABC1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5D4-E459-1C47-BB9E-9D7D17C1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BC1A0-0EC9-7148-B784-B4610737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F38E8-569B-E64C-B506-B32FF6C74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DE603-5392-9C42-85F9-D7FE1D2E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14D0C-B63A-C247-BD28-E532FF8DE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E248-2C8E-5A41-AE5D-5D6B3A99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14492-89B1-DF4C-AB33-C377E01A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71611-0D25-3D44-A19F-A61815E9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EBE-86B6-DD43-A475-9ADD8A18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B3FB8-D275-E042-A491-488FB5AB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66301-446D-0043-9DC7-828F4A8C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DDD15-C040-C349-A62D-7E1677CE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59A08-F1A9-364A-934B-879B0F07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95027-0CBC-8A4E-A86F-E510F020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A5AB-3B17-CC4E-AA80-9FB88C05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7A9C-CA52-EA45-8ABB-09C1795E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566-6D5B-384C-870F-5DD34C496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5BF5-2995-B446-81C8-42F10664D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BA60-37A4-4444-A35B-DE735698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31A3-3BB4-8947-B69A-C6EDFE95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2201A-9B27-BB4E-B200-59829FF3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31B7-961F-4843-9184-24835CF3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3AB49-40CF-3947-87D6-387BB8E09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B7DF-D946-5B43-9115-E92BDA40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89369-DC91-F443-93B3-52756ED7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E801-EF90-7644-A07B-669A2D36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F578-81D2-9844-B105-0E43F96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2B324-CBB0-774A-9B10-201F1F88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57FE-EA35-0840-BFF3-AEF144CD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7F-6FCF-CF42-BFE0-3C1700111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F4B9-D1A4-0B41-A5F4-6CD1C3B7D4D3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B62-A965-DF43-8280-3075EDCB4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A5BD-5E68-2B43-A805-ADA777AA2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8CF9-63C8-FB4B-8B57-D223415A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9E5E-5872-1F42-AF59-FDB156CF6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99EFA-180C-E64D-A578-FD7908F01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89018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F4CB-7CCC-3B44-9490-7B5BF78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0FCD-DDBB-CA44-980F-E01E4372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9C6F3-1106-3942-9001-377F84F3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1B3E-5BA9-F144-9D74-B64E7CF0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BF49-0ADF-6748-9F3A-53DBADCD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AA3B-9C12-E543-9F70-7FD6C83A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8C0E-10C2-F147-8ED5-9E476830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E65E3-38D7-544C-B19A-BF3789E1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2F7FD-DC7D-3A41-AE36-1CE21735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1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65F6-45E4-A341-8691-0ADFAA85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4A9E-637A-E843-A2B3-1B94FF30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8F9BD-9D0F-2E41-BA41-A60D2AE2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BADB-46A2-C348-878E-3D18AD2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63EBB-D25E-2546-A54A-B634EBCB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1E4DE-D247-B345-9F33-C20ACCBC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C635-5A48-3F4F-83ED-10DCBAC8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7DB3-4760-904F-BE8A-506147056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28683-CBDD-BB42-88F3-1CEE0BED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B8EC-97E4-6D4A-A99A-6213F6F2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D1CD-A0D6-9246-9FB0-E1772DE2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D36B2-F0A1-8948-8DBC-77C2CC49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C996-C1E0-1544-B9B3-3E2E90A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F0AC-3BB4-BF41-B942-FBF29FC0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C574B-8781-6C4F-B60E-A440B8A4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1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3260-5DE3-C04F-9663-BDA83FB2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2BD7-5740-BB43-A965-BD5956CCF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6649F-E8F5-2248-92E5-CDC6E327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797F-BBA0-A441-BD7E-5BF4976C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1B52-BE2E-4443-90C6-DD0C5A76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354BA-5448-3542-BA21-D9DAADBB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47A-7C68-D646-8F95-0FECF72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71" y="2766218"/>
            <a:ext cx="5894024" cy="1325563"/>
          </a:xfrm>
        </p:spPr>
        <p:txBody>
          <a:bodyPr/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47082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D6D8-C96D-3541-AABD-AD2A7916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C0503-492D-824C-8074-41B66E746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6F89-C41F-F34F-BC11-68D89E83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1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4DE6-73D3-4D4D-A7F3-44F65CBD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72D7-9A65-EB4E-9BD4-E9BAE668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3B38C-D73B-A745-A877-7AFF6488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A8C3-A39E-CB4A-B5E6-EE3013E2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A9778-4422-C947-830D-B9B66BC5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B6986-221F-E248-9EF2-A0E55E1B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2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F4BF-EA05-C04C-8BB1-F77AA8D1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C821-655E-3A48-8FB8-F975DF79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88A79-DF8A-094F-9DAF-2CF0DA88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5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8688-A505-B347-B4C1-DBBFD761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16DB-72F4-A14B-A735-50EA9CF32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6B96B-D668-6C49-9ECF-CFCA220F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4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7886-1232-524C-8604-B009C467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AA2C3-FE8B-BD42-A7E7-78DC7DF5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41953-B6B2-0443-BCCF-F4AAC1C1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23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0EB-D175-714D-9935-1429D53E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C7EE-2541-4C40-B2D2-CD189F6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6359E-7244-024F-B564-A8A31159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5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1981-0A2F-FD44-AA18-1B656956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1287-1CC4-2741-BA0D-59AB65FA0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3774A-17B7-B145-8605-E1D4488F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3C93-EC5A-AD45-B30B-FB975007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B092-A867-BB41-95DC-F3A4FA62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4A4BE-CF6E-F24C-8A8A-905A2F59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6CC0-5AFB-DD41-B54B-32B8515B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D0C2-871D-434B-84D1-76330C13D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2C221-7133-6E41-8C1B-B55A89B7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DD41-ACB8-D04A-9986-FA3C4D38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A4D8-E6DE-994B-844D-D2533D23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1073C-4141-2C42-9A98-EC4EDEE0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085C-D761-4B43-8C82-12414826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542E-A125-D94A-95A1-5D870DFF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5080B-1FBC-2B48-A73E-D1B1EABB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7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3A7A-E24F-EC4D-B324-718B3D5E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41C0-A826-4441-9A46-764BEE97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B175A-84A8-9A4F-87B8-6E5F999B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5FDF-939C-D343-A4AA-DADF476E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44DC-762F-414F-B5C2-EA2FFCB4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E6C9-906E-1643-8906-F500D921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88"/>
            <a:ext cx="12192000" cy="6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</Words>
  <Application>Microsoft Macintosh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mining</vt:lpstr>
      <vt:lpstr>Data warehouse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Microsoft Office User</dc:creator>
  <cp:lastModifiedBy>Microsoft Office User</cp:lastModifiedBy>
  <cp:revision>13</cp:revision>
  <dcterms:created xsi:type="dcterms:W3CDTF">2024-07-23T08:14:42Z</dcterms:created>
  <dcterms:modified xsi:type="dcterms:W3CDTF">2024-07-23T11:02:21Z</dcterms:modified>
</cp:coreProperties>
</file>